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3" r:id="rId7"/>
    <p:sldId id="271" r:id="rId8"/>
    <p:sldId id="266" r:id="rId9"/>
    <p:sldId id="261" r:id="rId10"/>
    <p:sldId id="268" r:id="rId11"/>
    <p:sldId id="269" r:id="rId12"/>
    <p:sldId id="270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2"/>
    <p:restoredTop sz="94653"/>
  </p:normalViewPr>
  <p:slideViewPr>
    <p:cSldViewPr snapToGrid="0">
      <p:cViewPr varScale="1">
        <p:scale>
          <a:sx n="113" d="100"/>
          <a:sy n="11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C32E0-EE7C-4D78-9120-F2569A6C608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9FF0A-26A0-4415-A2D5-27554BD172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Why CNN?</a:t>
          </a:r>
          <a:r>
            <a:rPr lang="en-US" b="0" i="0"/>
            <a:t>:</a:t>
          </a:r>
          <a:endParaRPr lang="en-US"/>
        </a:p>
      </dgm:t>
    </dgm:pt>
    <dgm:pt modelId="{BC3A4074-0857-4EA6-A0FE-9D27569F5150}" type="parTrans" cxnId="{FC11484B-44F9-4F55-BF6E-68317B914EE2}">
      <dgm:prSet/>
      <dgm:spPr/>
      <dgm:t>
        <a:bodyPr/>
        <a:lstStyle/>
        <a:p>
          <a:endParaRPr lang="en-US"/>
        </a:p>
      </dgm:t>
    </dgm:pt>
    <dgm:pt modelId="{1768230D-C8E1-468B-BCAB-DF841AD44ECC}" type="sibTrans" cxnId="{FC11484B-44F9-4F55-BF6E-68317B914EE2}">
      <dgm:prSet/>
      <dgm:spPr/>
      <dgm:t>
        <a:bodyPr/>
        <a:lstStyle/>
        <a:p>
          <a:endParaRPr lang="en-US"/>
        </a:p>
      </dgm:t>
    </dgm:pt>
    <dgm:pt modelId="{2660C76E-9C8C-4D9C-8B4A-A59351B1A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CNNs excel at image classification.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57B760-61B4-46CF-9AEB-7212D1D56065}" type="parTrans" cxnId="{F86ECBA5-A8BA-49CF-B85D-7AD39E70B858}">
      <dgm:prSet/>
      <dgm:spPr/>
      <dgm:t>
        <a:bodyPr/>
        <a:lstStyle/>
        <a:p>
          <a:endParaRPr lang="en-US"/>
        </a:p>
      </dgm:t>
    </dgm:pt>
    <dgm:pt modelId="{D82351CE-777A-4C22-AD3E-779A039E1E56}" type="sibTrans" cxnId="{F86ECBA5-A8BA-49CF-B85D-7AD39E70B858}">
      <dgm:prSet/>
      <dgm:spPr/>
      <dgm:t>
        <a:bodyPr/>
        <a:lstStyle/>
        <a:p>
          <a:endParaRPr lang="en-US"/>
        </a:p>
      </dgm:t>
    </dgm:pt>
    <dgm:pt modelId="{E2C2B753-D66D-4382-B620-363517096B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Automatic feature extraction.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BF4C7C-29AA-405D-B904-104E68755413}" type="parTrans" cxnId="{8F91F40E-DA8F-428F-AAB2-6D457B0311A8}">
      <dgm:prSet/>
      <dgm:spPr/>
      <dgm:t>
        <a:bodyPr/>
        <a:lstStyle/>
        <a:p>
          <a:endParaRPr lang="en-US"/>
        </a:p>
      </dgm:t>
    </dgm:pt>
    <dgm:pt modelId="{26024C33-8083-43D0-9DB1-FA79A7C4E30D}" type="sibTrans" cxnId="{8F91F40E-DA8F-428F-AAB2-6D457B0311A8}">
      <dgm:prSet/>
      <dgm:spPr/>
      <dgm:t>
        <a:bodyPr/>
        <a:lstStyle/>
        <a:p>
          <a:endParaRPr lang="en-US"/>
        </a:p>
      </dgm:t>
    </dgm:pt>
    <dgm:pt modelId="{2007BEB2-2A55-491B-8ED3-D4AAA4F6A1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Model Architecture</a:t>
          </a:r>
          <a:r>
            <a:rPr lang="en-US" b="0" i="0"/>
            <a:t>:</a:t>
          </a:r>
          <a:endParaRPr lang="en-US"/>
        </a:p>
      </dgm:t>
    </dgm:pt>
    <dgm:pt modelId="{DCA321B5-82BE-4C82-8336-0B2515BB28E6}" type="parTrans" cxnId="{95FD4A34-7CF9-4CD3-8E4C-A7F1973E95B9}">
      <dgm:prSet/>
      <dgm:spPr/>
      <dgm:t>
        <a:bodyPr/>
        <a:lstStyle/>
        <a:p>
          <a:endParaRPr lang="en-US"/>
        </a:p>
      </dgm:t>
    </dgm:pt>
    <dgm:pt modelId="{425F1073-2B85-4234-B0CC-1BB32413AF2E}" type="sibTrans" cxnId="{95FD4A34-7CF9-4CD3-8E4C-A7F1973E95B9}">
      <dgm:prSet/>
      <dgm:spPr/>
      <dgm:t>
        <a:bodyPr/>
        <a:lstStyle/>
        <a:p>
          <a:endParaRPr lang="en-US"/>
        </a:p>
      </dgm:t>
    </dgm:pt>
    <dgm:pt modelId="{7528333A-F2FE-4465-A322-4A6DED0167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Convolutional layers, max-pooling, dense layers, dropout.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665BE6-B712-4DA2-B2CD-6C5AA120378D}" type="parTrans" cxnId="{A18DBF5F-2B50-46DD-BAB2-E96727825C49}">
      <dgm:prSet/>
      <dgm:spPr/>
      <dgm:t>
        <a:bodyPr/>
        <a:lstStyle/>
        <a:p>
          <a:endParaRPr lang="en-US"/>
        </a:p>
      </dgm:t>
    </dgm:pt>
    <dgm:pt modelId="{8E33AC36-2D0C-4B09-A669-A4F9D343C35C}" type="sibTrans" cxnId="{A18DBF5F-2B50-46DD-BAB2-E96727825C49}">
      <dgm:prSet/>
      <dgm:spPr/>
      <dgm:t>
        <a:bodyPr/>
        <a:lstStyle/>
        <a:p>
          <a:endParaRPr lang="en-US"/>
        </a:p>
      </dgm:t>
    </dgm:pt>
    <dgm:pt modelId="{63A97081-1A3B-427D-A83B-216C7FF6C8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Adam optimizer, binary cross-entropy loss.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1F4354-4005-4903-BFDB-AB13B1FCC3B0}" type="parTrans" cxnId="{84EC2AE8-A113-492E-941E-E35ACE0583AE}">
      <dgm:prSet/>
      <dgm:spPr/>
      <dgm:t>
        <a:bodyPr/>
        <a:lstStyle/>
        <a:p>
          <a:endParaRPr lang="en-US"/>
        </a:p>
      </dgm:t>
    </dgm:pt>
    <dgm:pt modelId="{E0C7E366-75DF-458F-89CC-7E89FB1DE78B}" type="sibTrans" cxnId="{84EC2AE8-A113-492E-941E-E35ACE0583AE}">
      <dgm:prSet/>
      <dgm:spPr/>
      <dgm:t>
        <a:bodyPr/>
        <a:lstStyle/>
        <a:p>
          <a:endParaRPr lang="en-US"/>
        </a:p>
      </dgm:t>
    </dgm:pt>
    <dgm:pt modelId="{EFD735F0-64A6-4DCC-9297-3B907622B9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Expected Output</a:t>
          </a:r>
          <a:r>
            <a:rPr lang="en-US" b="0" i="0"/>
            <a:t>:</a:t>
          </a:r>
          <a:endParaRPr lang="en-US"/>
        </a:p>
      </dgm:t>
    </dgm:pt>
    <dgm:pt modelId="{595749A8-DE21-4279-AD13-63B63DB74529}" type="parTrans" cxnId="{9319A06C-0078-488A-A383-C255FBCC94B3}">
      <dgm:prSet/>
      <dgm:spPr/>
      <dgm:t>
        <a:bodyPr/>
        <a:lstStyle/>
        <a:p>
          <a:endParaRPr lang="en-US"/>
        </a:p>
      </dgm:t>
    </dgm:pt>
    <dgm:pt modelId="{DE5CF96C-2786-49FF-B53B-DD4AEF480AFE}" type="sibTrans" cxnId="{9319A06C-0078-488A-A383-C255FBCC94B3}">
      <dgm:prSet/>
      <dgm:spPr/>
      <dgm:t>
        <a:bodyPr/>
        <a:lstStyle/>
        <a:p>
          <a:endParaRPr lang="en-US"/>
        </a:p>
      </dgm:t>
    </dgm:pt>
    <dgm:pt modelId="{D6A2EAAD-31F6-485F-8717-5554D9BDE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Classification into "Fresh" or "Rotten".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0F274B-E783-4224-B784-FC944DD8A032}" type="parTrans" cxnId="{06EF8C1F-BD1B-4153-9385-8567BB610100}">
      <dgm:prSet/>
      <dgm:spPr/>
      <dgm:t>
        <a:bodyPr/>
        <a:lstStyle/>
        <a:p>
          <a:endParaRPr lang="en-US"/>
        </a:p>
      </dgm:t>
    </dgm:pt>
    <dgm:pt modelId="{05F709F5-0167-44BA-9FE4-BD1BE191FB4E}" type="sibTrans" cxnId="{06EF8C1F-BD1B-4153-9385-8567BB610100}">
      <dgm:prSet/>
      <dgm:spPr/>
      <dgm:t>
        <a:bodyPr/>
        <a:lstStyle/>
        <a:p>
          <a:endParaRPr lang="en-US"/>
        </a:p>
      </dgm:t>
    </dgm:pt>
    <dgm:pt modelId="{549F569D-FE9B-434E-AF70-89B6A52E2088}" type="pres">
      <dgm:prSet presAssocID="{403C32E0-EE7C-4D78-9120-F2569A6C6084}" presName="root" presStyleCnt="0">
        <dgm:presLayoutVars>
          <dgm:dir/>
          <dgm:resizeHandles val="exact"/>
        </dgm:presLayoutVars>
      </dgm:prSet>
      <dgm:spPr/>
    </dgm:pt>
    <dgm:pt modelId="{FBA473B8-B582-43A8-8FDF-A4AB483AB123}" type="pres">
      <dgm:prSet presAssocID="{7769FF0A-26A0-4415-A2D5-27554BD17237}" presName="compNode" presStyleCnt="0"/>
      <dgm:spPr/>
    </dgm:pt>
    <dgm:pt modelId="{6395B803-E783-4D5D-9D13-4D65743ECA21}" type="pres">
      <dgm:prSet presAssocID="{7769FF0A-26A0-4415-A2D5-27554BD172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2793F3F-C4B4-46A2-AB1E-8F84ACF4EC16}" type="pres">
      <dgm:prSet presAssocID="{7769FF0A-26A0-4415-A2D5-27554BD17237}" presName="iconSpace" presStyleCnt="0"/>
      <dgm:spPr/>
    </dgm:pt>
    <dgm:pt modelId="{7156371A-0B39-414A-B48B-FCFB27CFFCA8}" type="pres">
      <dgm:prSet presAssocID="{7769FF0A-26A0-4415-A2D5-27554BD17237}" presName="parTx" presStyleLbl="revTx" presStyleIdx="0" presStyleCnt="6">
        <dgm:presLayoutVars>
          <dgm:chMax val="0"/>
          <dgm:chPref val="0"/>
        </dgm:presLayoutVars>
      </dgm:prSet>
      <dgm:spPr/>
    </dgm:pt>
    <dgm:pt modelId="{0BEABB2D-E199-424C-8E72-3E9CAA9B1BE2}" type="pres">
      <dgm:prSet presAssocID="{7769FF0A-26A0-4415-A2D5-27554BD17237}" presName="txSpace" presStyleCnt="0"/>
      <dgm:spPr/>
    </dgm:pt>
    <dgm:pt modelId="{648F6F21-D312-4D79-8187-AE704C161CC2}" type="pres">
      <dgm:prSet presAssocID="{7769FF0A-26A0-4415-A2D5-27554BD17237}" presName="desTx" presStyleLbl="revTx" presStyleIdx="1" presStyleCnt="6">
        <dgm:presLayoutVars/>
      </dgm:prSet>
      <dgm:spPr/>
    </dgm:pt>
    <dgm:pt modelId="{BE14F12E-3721-44B3-868F-B8EDBA5C7CBA}" type="pres">
      <dgm:prSet presAssocID="{1768230D-C8E1-468B-BCAB-DF841AD44ECC}" presName="sibTrans" presStyleCnt="0"/>
      <dgm:spPr/>
    </dgm:pt>
    <dgm:pt modelId="{D6DFE7CD-CB9E-40AF-B190-EB21DD4DD183}" type="pres">
      <dgm:prSet presAssocID="{2007BEB2-2A55-491B-8ED3-D4AAA4F6A1CE}" presName="compNode" presStyleCnt="0"/>
      <dgm:spPr/>
    </dgm:pt>
    <dgm:pt modelId="{D8B5D2A4-38DB-4838-BE60-C6EE281F14C2}" type="pres">
      <dgm:prSet presAssocID="{2007BEB2-2A55-491B-8ED3-D4AAA4F6A1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117D3B-6FB6-467B-9FAB-0B769829C443}" type="pres">
      <dgm:prSet presAssocID="{2007BEB2-2A55-491B-8ED3-D4AAA4F6A1CE}" presName="iconSpace" presStyleCnt="0"/>
      <dgm:spPr/>
    </dgm:pt>
    <dgm:pt modelId="{29B9A2F2-2502-4651-BF76-8FE4045260D6}" type="pres">
      <dgm:prSet presAssocID="{2007BEB2-2A55-491B-8ED3-D4AAA4F6A1CE}" presName="parTx" presStyleLbl="revTx" presStyleIdx="2" presStyleCnt="6">
        <dgm:presLayoutVars>
          <dgm:chMax val="0"/>
          <dgm:chPref val="0"/>
        </dgm:presLayoutVars>
      </dgm:prSet>
      <dgm:spPr/>
    </dgm:pt>
    <dgm:pt modelId="{A0A629B2-9309-45CC-BB77-75FB03BC131C}" type="pres">
      <dgm:prSet presAssocID="{2007BEB2-2A55-491B-8ED3-D4AAA4F6A1CE}" presName="txSpace" presStyleCnt="0"/>
      <dgm:spPr/>
    </dgm:pt>
    <dgm:pt modelId="{9F2769F7-CC4C-4896-8595-0C5D0957B77B}" type="pres">
      <dgm:prSet presAssocID="{2007BEB2-2A55-491B-8ED3-D4AAA4F6A1CE}" presName="desTx" presStyleLbl="revTx" presStyleIdx="3" presStyleCnt="6">
        <dgm:presLayoutVars/>
      </dgm:prSet>
      <dgm:spPr/>
    </dgm:pt>
    <dgm:pt modelId="{8D0F75A4-662A-4185-A79B-490DE63E2C54}" type="pres">
      <dgm:prSet presAssocID="{425F1073-2B85-4234-B0CC-1BB32413AF2E}" presName="sibTrans" presStyleCnt="0"/>
      <dgm:spPr/>
    </dgm:pt>
    <dgm:pt modelId="{AF258D22-019D-4F9A-9807-71C19536B2A2}" type="pres">
      <dgm:prSet presAssocID="{EFD735F0-64A6-4DCC-9297-3B907622B9DE}" presName="compNode" presStyleCnt="0"/>
      <dgm:spPr/>
    </dgm:pt>
    <dgm:pt modelId="{96A0E620-C13F-4337-BCA4-38A242CFF5BD}" type="pres">
      <dgm:prSet presAssocID="{EFD735F0-64A6-4DCC-9297-3B907622B9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616CBAE-D071-4256-88EA-CA78451479AF}" type="pres">
      <dgm:prSet presAssocID="{EFD735F0-64A6-4DCC-9297-3B907622B9DE}" presName="iconSpace" presStyleCnt="0"/>
      <dgm:spPr/>
    </dgm:pt>
    <dgm:pt modelId="{FD3BEE51-5B3E-4FEB-BDE8-366E2472E4F2}" type="pres">
      <dgm:prSet presAssocID="{EFD735F0-64A6-4DCC-9297-3B907622B9DE}" presName="parTx" presStyleLbl="revTx" presStyleIdx="4" presStyleCnt="6">
        <dgm:presLayoutVars>
          <dgm:chMax val="0"/>
          <dgm:chPref val="0"/>
        </dgm:presLayoutVars>
      </dgm:prSet>
      <dgm:spPr/>
    </dgm:pt>
    <dgm:pt modelId="{EDEFD515-4E27-4834-B6E4-7DFE2F5A4D44}" type="pres">
      <dgm:prSet presAssocID="{EFD735F0-64A6-4DCC-9297-3B907622B9DE}" presName="txSpace" presStyleCnt="0"/>
      <dgm:spPr/>
    </dgm:pt>
    <dgm:pt modelId="{8999E9A1-5F6F-44A1-B71C-E9AECF55BB84}" type="pres">
      <dgm:prSet presAssocID="{EFD735F0-64A6-4DCC-9297-3B907622B9DE}" presName="desTx" presStyleLbl="revTx" presStyleIdx="5" presStyleCnt="6">
        <dgm:presLayoutVars/>
      </dgm:prSet>
      <dgm:spPr/>
    </dgm:pt>
  </dgm:ptLst>
  <dgm:cxnLst>
    <dgm:cxn modelId="{B671F309-9182-47CE-9FD9-235E5AA908CC}" type="presOf" srcId="{EFD735F0-64A6-4DCC-9297-3B907622B9DE}" destId="{FD3BEE51-5B3E-4FEB-BDE8-366E2472E4F2}" srcOrd="0" destOrd="0" presId="urn:microsoft.com/office/officeart/2018/2/layout/IconLabelDescriptionList"/>
    <dgm:cxn modelId="{8F91F40E-DA8F-428F-AAB2-6D457B0311A8}" srcId="{7769FF0A-26A0-4415-A2D5-27554BD17237}" destId="{E2C2B753-D66D-4382-B620-363517096B94}" srcOrd="1" destOrd="0" parTransId="{38BF4C7C-29AA-405D-B904-104E68755413}" sibTransId="{26024C33-8083-43D0-9DB1-FA79A7C4E30D}"/>
    <dgm:cxn modelId="{06EF8C1F-BD1B-4153-9385-8567BB610100}" srcId="{EFD735F0-64A6-4DCC-9297-3B907622B9DE}" destId="{D6A2EAAD-31F6-485F-8717-5554D9BDE2E7}" srcOrd="0" destOrd="0" parTransId="{E60F274B-E783-4224-B784-FC944DD8A032}" sibTransId="{05F709F5-0167-44BA-9FE4-BD1BE191FB4E}"/>
    <dgm:cxn modelId="{72DC6A28-7D1B-440F-BA8D-1A02A838CDA7}" type="presOf" srcId="{7528333A-F2FE-4465-A322-4A6DED016738}" destId="{9F2769F7-CC4C-4896-8595-0C5D0957B77B}" srcOrd="0" destOrd="0" presId="urn:microsoft.com/office/officeart/2018/2/layout/IconLabelDescriptionList"/>
    <dgm:cxn modelId="{95FD4A34-7CF9-4CD3-8E4C-A7F1973E95B9}" srcId="{403C32E0-EE7C-4D78-9120-F2569A6C6084}" destId="{2007BEB2-2A55-491B-8ED3-D4AAA4F6A1CE}" srcOrd="1" destOrd="0" parTransId="{DCA321B5-82BE-4C82-8336-0B2515BB28E6}" sibTransId="{425F1073-2B85-4234-B0CC-1BB32413AF2E}"/>
    <dgm:cxn modelId="{FC11484B-44F9-4F55-BF6E-68317B914EE2}" srcId="{403C32E0-EE7C-4D78-9120-F2569A6C6084}" destId="{7769FF0A-26A0-4415-A2D5-27554BD17237}" srcOrd="0" destOrd="0" parTransId="{BC3A4074-0857-4EA6-A0FE-9D27569F5150}" sibTransId="{1768230D-C8E1-468B-BCAB-DF841AD44ECC}"/>
    <dgm:cxn modelId="{153EBE55-14A6-48D2-ADBD-490E15E48649}" type="presOf" srcId="{2660C76E-9C8C-4D9C-8B4A-A59351B1AA73}" destId="{648F6F21-D312-4D79-8187-AE704C161CC2}" srcOrd="0" destOrd="0" presId="urn:microsoft.com/office/officeart/2018/2/layout/IconLabelDescriptionList"/>
    <dgm:cxn modelId="{A18DBF5F-2B50-46DD-BAB2-E96727825C49}" srcId="{2007BEB2-2A55-491B-8ED3-D4AAA4F6A1CE}" destId="{7528333A-F2FE-4465-A322-4A6DED016738}" srcOrd="0" destOrd="0" parTransId="{EE665BE6-B712-4DA2-B2CD-6C5AA120378D}" sibTransId="{8E33AC36-2D0C-4B09-A669-A4F9D343C35C}"/>
    <dgm:cxn modelId="{9319A06C-0078-488A-A383-C255FBCC94B3}" srcId="{403C32E0-EE7C-4D78-9120-F2569A6C6084}" destId="{EFD735F0-64A6-4DCC-9297-3B907622B9DE}" srcOrd="2" destOrd="0" parTransId="{595749A8-DE21-4279-AD13-63B63DB74529}" sibTransId="{DE5CF96C-2786-49FF-B53B-DD4AEF480AFE}"/>
    <dgm:cxn modelId="{15B5DE7E-6177-49C7-B9BE-83BE655C3E04}" type="presOf" srcId="{403C32E0-EE7C-4D78-9120-F2569A6C6084}" destId="{549F569D-FE9B-434E-AF70-89B6A52E2088}" srcOrd="0" destOrd="0" presId="urn:microsoft.com/office/officeart/2018/2/layout/IconLabelDescriptionList"/>
    <dgm:cxn modelId="{49E40E95-69F8-4247-9E44-E7A20B5BCB18}" type="presOf" srcId="{63A97081-1A3B-427D-A83B-216C7FF6C82A}" destId="{9F2769F7-CC4C-4896-8595-0C5D0957B77B}" srcOrd="0" destOrd="1" presId="urn:microsoft.com/office/officeart/2018/2/layout/IconLabelDescriptionList"/>
    <dgm:cxn modelId="{AACDB19F-7471-4510-BA33-E17059F7F94A}" type="presOf" srcId="{7769FF0A-26A0-4415-A2D5-27554BD17237}" destId="{7156371A-0B39-414A-B48B-FCFB27CFFCA8}" srcOrd="0" destOrd="0" presId="urn:microsoft.com/office/officeart/2018/2/layout/IconLabelDescriptionList"/>
    <dgm:cxn modelId="{F86ECBA5-A8BA-49CF-B85D-7AD39E70B858}" srcId="{7769FF0A-26A0-4415-A2D5-27554BD17237}" destId="{2660C76E-9C8C-4D9C-8B4A-A59351B1AA73}" srcOrd="0" destOrd="0" parTransId="{2D57B760-61B4-46CF-9AEB-7212D1D56065}" sibTransId="{D82351CE-777A-4C22-AD3E-779A039E1E56}"/>
    <dgm:cxn modelId="{163D82CA-8F72-4CA7-B58D-0592DC7CBAA4}" type="presOf" srcId="{D6A2EAAD-31F6-485F-8717-5554D9BDE2E7}" destId="{8999E9A1-5F6F-44A1-B71C-E9AECF55BB84}" srcOrd="0" destOrd="0" presId="urn:microsoft.com/office/officeart/2018/2/layout/IconLabelDescriptionList"/>
    <dgm:cxn modelId="{7BE235D8-1980-4BAE-873A-2A028DD43051}" type="presOf" srcId="{2007BEB2-2A55-491B-8ED3-D4AAA4F6A1CE}" destId="{29B9A2F2-2502-4651-BF76-8FE4045260D6}" srcOrd="0" destOrd="0" presId="urn:microsoft.com/office/officeart/2018/2/layout/IconLabelDescriptionList"/>
    <dgm:cxn modelId="{93771DE1-897E-4E0D-9096-9B1DC7D9E795}" type="presOf" srcId="{E2C2B753-D66D-4382-B620-363517096B94}" destId="{648F6F21-D312-4D79-8187-AE704C161CC2}" srcOrd="0" destOrd="1" presId="urn:microsoft.com/office/officeart/2018/2/layout/IconLabelDescriptionList"/>
    <dgm:cxn modelId="{84EC2AE8-A113-492E-941E-E35ACE0583AE}" srcId="{2007BEB2-2A55-491B-8ED3-D4AAA4F6A1CE}" destId="{63A97081-1A3B-427D-A83B-216C7FF6C82A}" srcOrd="1" destOrd="0" parTransId="{C41F4354-4005-4903-BFDB-AB13B1FCC3B0}" sibTransId="{E0C7E366-75DF-458F-89CC-7E89FB1DE78B}"/>
    <dgm:cxn modelId="{6122FDDF-4A01-494A-B864-AED932AE8EC9}" type="presParOf" srcId="{549F569D-FE9B-434E-AF70-89B6A52E2088}" destId="{FBA473B8-B582-43A8-8FDF-A4AB483AB123}" srcOrd="0" destOrd="0" presId="urn:microsoft.com/office/officeart/2018/2/layout/IconLabelDescriptionList"/>
    <dgm:cxn modelId="{87D308F6-CD5D-4AC6-8D1E-E63BC0B232F8}" type="presParOf" srcId="{FBA473B8-B582-43A8-8FDF-A4AB483AB123}" destId="{6395B803-E783-4D5D-9D13-4D65743ECA21}" srcOrd="0" destOrd="0" presId="urn:microsoft.com/office/officeart/2018/2/layout/IconLabelDescriptionList"/>
    <dgm:cxn modelId="{D0D4CF23-D740-41AE-A7C8-B60FD13A6E2D}" type="presParOf" srcId="{FBA473B8-B582-43A8-8FDF-A4AB483AB123}" destId="{A2793F3F-C4B4-46A2-AB1E-8F84ACF4EC16}" srcOrd="1" destOrd="0" presId="urn:microsoft.com/office/officeart/2018/2/layout/IconLabelDescriptionList"/>
    <dgm:cxn modelId="{D78DB841-5134-4E60-8AE8-56190596120D}" type="presParOf" srcId="{FBA473B8-B582-43A8-8FDF-A4AB483AB123}" destId="{7156371A-0B39-414A-B48B-FCFB27CFFCA8}" srcOrd="2" destOrd="0" presId="urn:microsoft.com/office/officeart/2018/2/layout/IconLabelDescriptionList"/>
    <dgm:cxn modelId="{8CD52B67-E162-4FED-89AB-42944F0BE9F9}" type="presParOf" srcId="{FBA473B8-B582-43A8-8FDF-A4AB483AB123}" destId="{0BEABB2D-E199-424C-8E72-3E9CAA9B1BE2}" srcOrd="3" destOrd="0" presId="urn:microsoft.com/office/officeart/2018/2/layout/IconLabelDescriptionList"/>
    <dgm:cxn modelId="{CC801AB3-5514-4F40-BB9F-536DECED15A8}" type="presParOf" srcId="{FBA473B8-B582-43A8-8FDF-A4AB483AB123}" destId="{648F6F21-D312-4D79-8187-AE704C161CC2}" srcOrd="4" destOrd="0" presId="urn:microsoft.com/office/officeart/2018/2/layout/IconLabelDescriptionList"/>
    <dgm:cxn modelId="{F20E5D0C-9664-40C6-955B-12A3459435EC}" type="presParOf" srcId="{549F569D-FE9B-434E-AF70-89B6A52E2088}" destId="{BE14F12E-3721-44B3-868F-B8EDBA5C7CBA}" srcOrd="1" destOrd="0" presId="urn:microsoft.com/office/officeart/2018/2/layout/IconLabelDescriptionList"/>
    <dgm:cxn modelId="{C84AA86E-7420-4BD3-AB17-26F84DD3C15B}" type="presParOf" srcId="{549F569D-FE9B-434E-AF70-89B6A52E2088}" destId="{D6DFE7CD-CB9E-40AF-B190-EB21DD4DD183}" srcOrd="2" destOrd="0" presId="urn:microsoft.com/office/officeart/2018/2/layout/IconLabelDescriptionList"/>
    <dgm:cxn modelId="{D2BF6534-85B8-41C7-B03E-1DE3274B1B05}" type="presParOf" srcId="{D6DFE7CD-CB9E-40AF-B190-EB21DD4DD183}" destId="{D8B5D2A4-38DB-4838-BE60-C6EE281F14C2}" srcOrd="0" destOrd="0" presId="urn:microsoft.com/office/officeart/2018/2/layout/IconLabelDescriptionList"/>
    <dgm:cxn modelId="{DD5C06BE-831B-4F07-B8D1-D71CD6552D63}" type="presParOf" srcId="{D6DFE7CD-CB9E-40AF-B190-EB21DD4DD183}" destId="{3E117D3B-6FB6-467B-9FAB-0B769829C443}" srcOrd="1" destOrd="0" presId="urn:microsoft.com/office/officeart/2018/2/layout/IconLabelDescriptionList"/>
    <dgm:cxn modelId="{EE482E52-9143-4BC9-96F6-B37347D141CF}" type="presParOf" srcId="{D6DFE7CD-CB9E-40AF-B190-EB21DD4DD183}" destId="{29B9A2F2-2502-4651-BF76-8FE4045260D6}" srcOrd="2" destOrd="0" presId="urn:microsoft.com/office/officeart/2018/2/layout/IconLabelDescriptionList"/>
    <dgm:cxn modelId="{A175B3BD-1170-4627-9585-4E8F7D6F6790}" type="presParOf" srcId="{D6DFE7CD-CB9E-40AF-B190-EB21DD4DD183}" destId="{A0A629B2-9309-45CC-BB77-75FB03BC131C}" srcOrd="3" destOrd="0" presId="urn:microsoft.com/office/officeart/2018/2/layout/IconLabelDescriptionList"/>
    <dgm:cxn modelId="{46B04B25-6162-4E98-B9E1-A41435123ED9}" type="presParOf" srcId="{D6DFE7CD-CB9E-40AF-B190-EB21DD4DD183}" destId="{9F2769F7-CC4C-4896-8595-0C5D0957B77B}" srcOrd="4" destOrd="0" presId="urn:microsoft.com/office/officeart/2018/2/layout/IconLabelDescriptionList"/>
    <dgm:cxn modelId="{0AAAD63E-09E4-4DFE-AEA5-C4AFD982C1AD}" type="presParOf" srcId="{549F569D-FE9B-434E-AF70-89B6A52E2088}" destId="{8D0F75A4-662A-4185-A79B-490DE63E2C54}" srcOrd="3" destOrd="0" presId="urn:microsoft.com/office/officeart/2018/2/layout/IconLabelDescriptionList"/>
    <dgm:cxn modelId="{F6BE91CD-CE59-4F59-B966-95449247275F}" type="presParOf" srcId="{549F569D-FE9B-434E-AF70-89B6A52E2088}" destId="{AF258D22-019D-4F9A-9807-71C19536B2A2}" srcOrd="4" destOrd="0" presId="urn:microsoft.com/office/officeart/2018/2/layout/IconLabelDescriptionList"/>
    <dgm:cxn modelId="{4D62A724-907B-4AAC-9E3A-C63CA2648F11}" type="presParOf" srcId="{AF258D22-019D-4F9A-9807-71C19536B2A2}" destId="{96A0E620-C13F-4337-BCA4-38A242CFF5BD}" srcOrd="0" destOrd="0" presId="urn:microsoft.com/office/officeart/2018/2/layout/IconLabelDescriptionList"/>
    <dgm:cxn modelId="{36A9F53E-BC15-4B73-8650-3DAC853B354C}" type="presParOf" srcId="{AF258D22-019D-4F9A-9807-71C19536B2A2}" destId="{C616CBAE-D071-4256-88EA-CA78451479AF}" srcOrd="1" destOrd="0" presId="urn:microsoft.com/office/officeart/2018/2/layout/IconLabelDescriptionList"/>
    <dgm:cxn modelId="{AD3CAA4E-E5AB-4C11-BA23-6F2F5D2B8C2A}" type="presParOf" srcId="{AF258D22-019D-4F9A-9807-71C19536B2A2}" destId="{FD3BEE51-5B3E-4FEB-BDE8-366E2472E4F2}" srcOrd="2" destOrd="0" presId="urn:microsoft.com/office/officeart/2018/2/layout/IconLabelDescriptionList"/>
    <dgm:cxn modelId="{F5579606-7BDF-4225-893B-086252F00C11}" type="presParOf" srcId="{AF258D22-019D-4F9A-9807-71C19536B2A2}" destId="{EDEFD515-4E27-4834-B6E4-7DFE2F5A4D44}" srcOrd="3" destOrd="0" presId="urn:microsoft.com/office/officeart/2018/2/layout/IconLabelDescriptionList"/>
    <dgm:cxn modelId="{61067D48-6AF9-4698-8DD3-FF87A12B62F3}" type="presParOf" srcId="{AF258D22-019D-4F9A-9807-71C19536B2A2}" destId="{8999E9A1-5F6F-44A1-B71C-E9AECF55BB8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1FE36-C71E-420E-BF26-6EB4C82F85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D4373-95DF-400F-9D78-6429D793806C}">
      <dgm:prSet/>
      <dgm:spPr/>
      <dgm:t>
        <a:bodyPr/>
        <a:lstStyle/>
        <a:p>
          <a:r>
            <a:rPr lang="en-US" b="1" i="0" dirty="0"/>
            <a:t>Precision</a:t>
          </a:r>
          <a:r>
            <a:rPr lang="en-US" i="0" dirty="0"/>
            <a:t>:</a:t>
          </a:r>
          <a:endParaRPr lang="en-US" dirty="0"/>
        </a:p>
      </dgm:t>
    </dgm:pt>
    <dgm:pt modelId="{F3105EA9-1CDD-4C01-BBFE-D38C1A92D569}" type="parTrans" cxnId="{6EAC1305-68F5-4AA6-A35F-FB80461803CC}">
      <dgm:prSet/>
      <dgm:spPr/>
      <dgm:t>
        <a:bodyPr/>
        <a:lstStyle/>
        <a:p>
          <a:endParaRPr lang="en-US"/>
        </a:p>
      </dgm:t>
    </dgm:pt>
    <dgm:pt modelId="{5221D608-0206-404D-BBEC-87206E162F0B}" type="sibTrans" cxnId="{6EAC1305-68F5-4AA6-A35F-FB80461803CC}">
      <dgm:prSet/>
      <dgm:spPr/>
      <dgm:t>
        <a:bodyPr/>
        <a:lstStyle/>
        <a:p>
          <a:endParaRPr lang="en-US"/>
        </a:p>
      </dgm:t>
    </dgm:pt>
    <dgm:pt modelId="{AC943881-C3F5-41D4-A1A4-D12D69F26598}">
      <dgm:prSet custT="1"/>
      <dgm:spPr/>
      <dgm:t>
        <a:bodyPr/>
        <a:lstStyle/>
        <a:p>
          <a:r>
            <a:rPr lang="en-US" sz="2000" i="0" dirty="0">
              <a:latin typeface="Calibri" panose="020F0502020204030204" pitchFamily="34" charset="0"/>
              <a:cs typeface="Calibri" panose="020F0502020204030204" pitchFamily="34" charset="0"/>
            </a:rPr>
            <a:t>For the "Fresh" class: Precision is 95.26%. This means that among all tomatoes predicted as "Fresh" by the model, 95.26% were actually "Fresh."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A875C8-F4C9-427E-8FF0-446FAB4D72A2}" type="parTrans" cxnId="{5E29F4BC-B4B4-4F27-A5F4-95D647FA122F}">
      <dgm:prSet/>
      <dgm:spPr/>
      <dgm:t>
        <a:bodyPr/>
        <a:lstStyle/>
        <a:p>
          <a:endParaRPr lang="en-US"/>
        </a:p>
      </dgm:t>
    </dgm:pt>
    <dgm:pt modelId="{3F45771E-5EE8-4AA0-A0AF-4E23AD024A40}" type="sibTrans" cxnId="{5E29F4BC-B4B4-4F27-A5F4-95D647FA122F}">
      <dgm:prSet/>
      <dgm:spPr/>
      <dgm:t>
        <a:bodyPr/>
        <a:lstStyle/>
        <a:p>
          <a:endParaRPr lang="en-US"/>
        </a:p>
      </dgm:t>
    </dgm:pt>
    <dgm:pt modelId="{A391285C-A3FA-423E-BDAB-7B79A3390675}">
      <dgm:prSet custT="1"/>
      <dgm:spPr/>
      <dgm:t>
        <a:bodyPr/>
        <a:lstStyle/>
        <a:p>
          <a:r>
            <a:rPr lang="en-US" sz="2000" i="0" dirty="0">
              <a:latin typeface="Calibri" panose="020F0502020204030204" pitchFamily="34" charset="0"/>
              <a:cs typeface="Calibri" panose="020F0502020204030204" pitchFamily="34" charset="0"/>
            </a:rPr>
            <a:t>For the "Rotten" class: Precision is 91.73%. This indicates that among all tomatoes predicted as "Rotten" by the model, 91.73% were actually "Rotten."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6ADEAD-F86E-468D-8E37-9DA93557228F}" type="parTrans" cxnId="{113DD0D0-BDFA-4B33-9C80-DB5C63511BD8}">
      <dgm:prSet/>
      <dgm:spPr/>
      <dgm:t>
        <a:bodyPr/>
        <a:lstStyle/>
        <a:p>
          <a:endParaRPr lang="en-US"/>
        </a:p>
      </dgm:t>
    </dgm:pt>
    <dgm:pt modelId="{6F1F5415-7AA8-4348-BFDA-D3A913D99864}" type="sibTrans" cxnId="{113DD0D0-BDFA-4B33-9C80-DB5C63511BD8}">
      <dgm:prSet/>
      <dgm:spPr/>
      <dgm:t>
        <a:bodyPr/>
        <a:lstStyle/>
        <a:p>
          <a:endParaRPr lang="en-US"/>
        </a:p>
      </dgm:t>
    </dgm:pt>
    <dgm:pt modelId="{19003D87-CFF0-0B43-B635-B4C1C9F72B48}" type="pres">
      <dgm:prSet presAssocID="{5531FE36-C71E-420E-BF26-6EB4C82F852F}" presName="Name0" presStyleCnt="0">
        <dgm:presLayoutVars>
          <dgm:dir/>
          <dgm:animLvl val="lvl"/>
          <dgm:resizeHandles val="exact"/>
        </dgm:presLayoutVars>
      </dgm:prSet>
      <dgm:spPr/>
    </dgm:pt>
    <dgm:pt modelId="{8C82B322-7119-D343-9D45-5955DF4F4F9F}" type="pres">
      <dgm:prSet presAssocID="{834D4373-95DF-400F-9D78-6429D793806C}" presName="linNode" presStyleCnt="0"/>
      <dgm:spPr/>
    </dgm:pt>
    <dgm:pt modelId="{E1B4F013-D5D7-D240-80C4-058C37FC4271}" type="pres">
      <dgm:prSet presAssocID="{834D4373-95DF-400F-9D78-6429D793806C}" presName="parentText" presStyleLbl="node1" presStyleIdx="0" presStyleCnt="1" custScaleX="71358" custScaleY="75490">
        <dgm:presLayoutVars>
          <dgm:chMax val="1"/>
          <dgm:bulletEnabled val="1"/>
        </dgm:presLayoutVars>
      </dgm:prSet>
      <dgm:spPr/>
    </dgm:pt>
    <dgm:pt modelId="{A11F4490-D35D-EF45-B8B2-C829A4CC5D21}" type="pres">
      <dgm:prSet presAssocID="{834D4373-95DF-400F-9D78-6429D793806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EAC1305-68F5-4AA6-A35F-FB80461803CC}" srcId="{5531FE36-C71E-420E-BF26-6EB4C82F852F}" destId="{834D4373-95DF-400F-9D78-6429D793806C}" srcOrd="0" destOrd="0" parTransId="{F3105EA9-1CDD-4C01-BBFE-D38C1A92D569}" sibTransId="{5221D608-0206-404D-BBEC-87206E162F0B}"/>
    <dgm:cxn modelId="{B8CB411D-72DD-DF46-817E-8C2EE3D34549}" type="presOf" srcId="{A391285C-A3FA-423E-BDAB-7B79A3390675}" destId="{A11F4490-D35D-EF45-B8B2-C829A4CC5D21}" srcOrd="0" destOrd="1" presId="urn:microsoft.com/office/officeart/2005/8/layout/vList5"/>
    <dgm:cxn modelId="{1D100429-3F00-DE42-889C-27C92CB704A6}" type="presOf" srcId="{834D4373-95DF-400F-9D78-6429D793806C}" destId="{E1B4F013-D5D7-D240-80C4-058C37FC4271}" srcOrd="0" destOrd="0" presId="urn:microsoft.com/office/officeart/2005/8/layout/vList5"/>
    <dgm:cxn modelId="{5513512B-B5F8-304E-B80E-0354A66C193D}" type="presOf" srcId="{AC943881-C3F5-41D4-A1A4-D12D69F26598}" destId="{A11F4490-D35D-EF45-B8B2-C829A4CC5D21}" srcOrd="0" destOrd="0" presId="urn:microsoft.com/office/officeart/2005/8/layout/vList5"/>
    <dgm:cxn modelId="{6668E091-F154-1749-ABB5-E453384652ED}" type="presOf" srcId="{5531FE36-C71E-420E-BF26-6EB4C82F852F}" destId="{19003D87-CFF0-0B43-B635-B4C1C9F72B48}" srcOrd="0" destOrd="0" presId="urn:microsoft.com/office/officeart/2005/8/layout/vList5"/>
    <dgm:cxn modelId="{5E29F4BC-B4B4-4F27-A5F4-95D647FA122F}" srcId="{834D4373-95DF-400F-9D78-6429D793806C}" destId="{AC943881-C3F5-41D4-A1A4-D12D69F26598}" srcOrd="0" destOrd="0" parTransId="{08A875C8-F4C9-427E-8FF0-446FAB4D72A2}" sibTransId="{3F45771E-5EE8-4AA0-A0AF-4E23AD024A40}"/>
    <dgm:cxn modelId="{113DD0D0-BDFA-4B33-9C80-DB5C63511BD8}" srcId="{834D4373-95DF-400F-9D78-6429D793806C}" destId="{A391285C-A3FA-423E-BDAB-7B79A3390675}" srcOrd="1" destOrd="0" parTransId="{0D6ADEAD-F86E-468D-8E37-9DA93557228F}" sibTransId="{6F1F5415-7AA8-4348-BFDA-D3A913D99864}"/>
    <dgm:cxn modelId="{3B747211-6F63-C947-93B3-CDC48A350A22}" type="presParOf" srcId="{19003D87-CFF0-0B43-B635-B4C1C9F72B48}" destId="{8C82B322-7119-D343-9D45-5955DF4F4F9F}" srcOrd="0" destOrd="0" presId="urn:microsoft.com/office/officeart/2005/8/layout/vList5"/>
    <dgm:cxn modelId="{9055E987-FEA0-1542-B979-43F125DB9904}" type="presParOf" srcId="{8C82B322-7119-D343-9D45-5955DF4F4F9F}" destId="{E1B4F013-D5D7-D240-80C4-058C37FC4271}" srcOrd="0" destOrd="0" presId="urn:microsoft.com/office/officeart/2005/8/layout/vList5"/>
    <dgm:cxn modelId="{4877F031-53A3-F847-B4D7-CD95EEC1D214}" type="presParOf" srcId="{8C82B322-7119-D343-9D45-5955DF4F4F9F}" destId="{A11F4490-D35D-EF45-B8B2-C829A4CC5D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1FE36-C71E-420E-BF26-6EB4C82F85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D4373-95DF-400F-9D78-6429D793806C}">
      <dgm:prSet/>
      <dgm:spPr/>
      <dgm:t>
        <a:bodyPr/>
        <a:lstStyle/>
        <a:p>
          <a:r>
            <a:rPr lang="en-US" b="1" i="0" dirty="0"/>
            <a:t>Recall:</a:t>
          </a:r>
          <a:r>
            <a:rPr lang="en-US" i="0" dirty="0"/>
            <a:t>:</a:t>
          </a:r>
          <a:endParaRPr lang="en-US" dirty="0"/>
        </a:p>
      </dgm:t>
    </dgm:pt>
    <dgm:pt modelId="{F3105EA9-1CDD-4C01-BBFE-D38C1A92D569}" type="parTrans" cxnId="{6EAC1305-68F5-4AA6-A35F-FB80461803CC}">
      <dgm:prSet/>
      <dgm:spPr/>
      <dgm:t>
        <a:bodyPr/>
        <a:lstStyle/>
        <a:p>
          <a:endParaRPr lang="en-US"/>
        </a:p>
      </dgm:t>
    </dgm:pt>
    <dgm:pt modelId="{5221D608-0206-404D-BBEC-87206E162F0B}" type="sibTrans" cxnId="{6EAC1305-68F5-4AA6-A35F-FB80461803CC}">
      <dgm:prSet/>
      <dgm:spPr/>
      <dgm:t>
        <a:bodyPr/>
        <a:lstStyle/>
        <a:p>
          <a:endParaRPr lang="en-US"/>
        </a:p>
      </dgm:t>
    </dgm:pt>
    <dgm:pt modelId="{AC943881-C3F5-41D4-A1A4-D12D69F26598}">
      <dgm:prSet custT="1"/>
      <dgm:spPr/>
      <dgm:t>
        <a:bodyPr/>
        <a:lstStyle/>
        <a:p>
          <a:r>
            <a:rPr lang="en-US" sz="2000" i="0" dirty="0">
              <a:latin typeface="Calibri" panose="020F0502020204030204" pitchFamily="34" charset="0"/>
              <a:cs typeface="Calibri" panose="020F0502020204030204" pitchFamily="34" charset="0"/>
            </a:rPr>
            <a:t>For the "Fresh" class: Recall is 89.38%. This means that out of all actual "Fresh" tomatoes, the model correctly identified 89.38% of them as "Fresh."
For the "Rotten" class: Recall is 96.36%. This indicates that out of all actual "Rotten" tomatoes, the model correctly identified 96.36% of them as "Rotten."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A875C8-F4C9-427E-8FF0-446FAB4D72A2}" type="parTrans" cxnId="{5E29F4BC-B4B4-4F27-A5F4-95D647FA122F}">
      <dgm:prSet/>
      <dgm:spPr/>
      <dgm:t>
        <a:bodyPr/>
        <a:lstStyle/>
        <a:p>
          <a:endParaRPr lang="en-US"/>
        </a:p>
      </dgm:t>
    </dgm:pt>
    <dgm:pt modelId="{3F45771E-5EE8-4AA0-A0AF-4E23AD024A40}" type="sibTrans" cxnId="{5E29F4BC-B4B4-4F27-A5F4-95D647FA122F}">
      <dgm:prSet/>
      <dgm:spPr/>
      <dgm:t>
        <a:bodyPr/>
        <a:lstStyle/>
        <a:p>
          <a:endParaRPr lang="en-US"/>
        </a:p>
      </dgm:t>
    </dgm:pt>
    <dgm:pt modelId="{19003D87-CFF0-0B43-B635-B4C1C9F72B48}" type="pres">
      <dgm:prSet presAssocID="{5531FE36-C71E-420E-BF26-6EB4C82F852F}" presName="Name0" presStyleCnt="0">
        <dgm:presLayoutVars>
          <dgm:dir/>
          <dgm:animLvl val="lvl"/>
          <dgm:resizeHandles val="exact"/>
        </dgm:presLayoutVars>
      </dgm:prSet>
      <dgm:spPr/>
    </dgm:pt>
    <dgm:pt modelId="{8C82B322-7119-D343-9D45-5955DF4F4F9F}" type="pres">
      <dgm:prSet presAssocID="{834D4373-95DF-400F-9D78-6429D793806C}" presName="linNode" presStyleCnt="0"/>
      <dgm:spPr/>
    </dgm:pt>
    <dgm:pt modelId="{E1B4F013-D5D7-D240-80C4-058C37FC4271}" type="pres">
      <dgm:prSet presAssocID="{834D4373-95DF-400F-9D78-6429D793806C}" presName="parentText" presStyleLbl="node1" presStyleIdx="0" presStyleCnt="1" custScaleX="63767" custScaleY="69478">
        <dgm:presLayoutVars>
          <dgm:chMax val="1"/>
          <dgm:bulletEnabled val="1"/>
        </dgm:presLayoutVars>
      </dgm:prSet>
      <dgm:spPr/>
    </dgm:pt>
    <dgm:pt modelId="{A11F4490-D35D-EF45-B8B2-C829A4CC5D21}" type="pres">
      <dgm:prSet presAssocID="{834D4373-95DF-400F-9D78-6429D793806C}" presName="descendantText" presStyleLbl="alignAccFollowNode1" presStyleIdx="0" presStyleCnt="1" custScaleX="94155" custScaleY="86847">
        <dgm:presLayoutVars>
          <dgm:bulletEnabled val="1"/>
        </dgm:presLayoutVars>
      </dgm:prSet>
      <dgm:spPr/>
    </dgm:pt>
  </dgm:ptLst>
  <dgm:cxnLst>
    <dgm:cxn modelId="{6EAC1305-68F5-4AA6-A35F-FB80461803CC}" srcId="{5531FE36-C71E-420E-BF26-6EB4C82F852F}" destId="{834D4373-95DF-400F-9D78-6429D793806C}" srcOrd="0" destOrd="0" parTransId="{F3105EA9-1CDD-4C01-BBFE-D38C1A92D569}" sibTransId="{5221D608-0206-404D-BBEC-87206E162F0B}"/>
    <dgm:cxn modelId="{1D100429-3F00-DE42-889C-27C92CB704A6}" type="presOf" srcId="{834D4373-95DF-400F-9D78-6429D793806C}" destId="{E1B4F013-D5D7-D240-80C4-058C37FC4271}" srcOrd="0" destOrd="0" presId="urn:microsoft.com/office/officeart/2005/8/layout/vList5"/>
    <dgm:cxn modelId="{5513512B-B5F8-304E-B80E-0354A66C193D}" type="presOf" srcId="{AC943881-C3F5-41D4-A1A4-D12D69F26598}" destId="{A11F4490-D35D-EF45-B8B2-C829A4CC5D21}" srcOrd="0" destOrd="0" presId="urn:microsoft.com/office/officeart/2005/8/layout/vList5"/>
    <dgm:cxn modelId="{6668E091-F154-1749-ABB5-E453384652ED}" type="presOf" srcId="{5531FE36-C71E-420E-BF26-6EB4C82F852F}" destId="{19003D87-CFF0-0B43-B635-B4C1C9F72B48}" srcOrd="0" destOrd="0" presId="urn:microsoft.com/office/officeart/2005/8/layout/vList5"/>
    <dgm:cxn modelId="{5E29F4BC-B4B4-4F27-A5F4-95D647FA122F}" srcId="{834D4373-95DF-400F-9D78-6429D793806C}" destId="{AC943881-C3F5-41D4-A1A4-D12D69F26598}" srcOrd="0" destOrd="0" parTransId="{08A875C8-F4C9-427E-8FF0-446FAB4D72A2}" sibTransId="{3F45771E-5EE8-4AA0-A0AF-4E23AD024A40}"/>
    <dgm:cxn modelId="{3B747211-6F63-C947-93B3-CDC48A350A22}" type="presParOf" srcId="{19003D87-CFF0-0B43-B635-B4C1C9F72B48}" destId="{8C82B322-7119-D343-9D45-5955DF4F4F9F}" srcOrd="0" destOrd="0" presId="urn:microsoft.com/office/officeart/2005/8/layout/vList5"/>
    <dgm:cxn modelId="{9055E987-FEA0-1542-B979-43F125DB9904}" type="presParOf" srcId="{8C82B322-7119-D343-9D45-5955DF4F4F9F}" destId="{E1B4F013-D5D7-D240-80C4-058C37FC4271}" srcOrd="0" destOrd="0" presId="urn:microsoft.com/office/officeart/2005/8/layout/vList5"/>
    <dgm:cxn modelId="{4877F031-53A3-F847-B4D7-CD95EEC1D214}" type="presParOf" srcId="{8C82B322-7119-D343-9D45-5955DF4F4F9F}" destId="{A11F4490-D35D-EF45-B8B2-C829A4CC5D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31FE36-C71E-420E-BF26-6EB4C82F85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D4373-95DF-400F-9D78-6429D793806C}">
      <dgm:prSet custT="1"/>
      <dgm:spPr/>
      <dgm:t>
        <a:bodyPr/>
        <a:lstStyle/>
        <a:p>
          <a:r>
            <a:rPr lang="en-US" sz="3600" b="1" i="0" dirty="0"/>
            <a:t>F1-score:</a:t>
          </a:r>
          <a:endParaRPr lang="en-US" sz="3600" dirty="0"/>
        </a:p>
      </dgm:t>
    </dgm:pt>
    <dgm:pt modelId="{F3105EA9-1CDD-4C01-BBFE-D38C1A92D569}" type="parTrans" cxnId="{6EAC1305-68F5-4AA6-A35F-FB80461803CC}">
      <dgm:prSet/>
      <dgm:spPr/>
      <dgm:t>
        <a:bodyPr/>
        <a:lstStyle/>
        <a:p>
          <a:endParaRPr lang="en-US"/>
        </a:p>
      </dgm:t>
    </dgm:pt>
    <dgm:pt modelId="{5221D608-0206-404D-BBEC-87206E162F0B}" type="sibTrans" cxnId="{6EAC1305-68F5-4AA6-A35F-FB80461803CC}">
      <dgm:prSet/>
      <dgm:spPr/>
      <dgm:t>
        <a:bodyPr/>
        <a:lstStyle/>
        <a:p>
          <a:endParaRPr lang="en-US"/>
        </a:p>
      </dgm:t>
    </dgm:pt>
    <dgm:pt modelId="{AC943881-C3F5-41D4-A1A4-D12D69F26598}">
      <dgm:prSet custT="1"/>
      <dgm:spPr/>
      <dgm:t>
        <a:bodyPr/>
        <a:lstStyle/>
        <a:p>
          <a:r>
            <a:rPr lang="en-US" sz="2000" i="0" dirty="0">
              <a:latin typeface="Calibri" panose="020F0502020204030204" pitchFamily="34" charset="0"/>
              <a:cs typeface="Calibri" panose="020F0502020204030204" pitchFamily="34" charset="0"/>
            </a:rPr>
            <a:t>For the "Fresh" class: F1-score is 92.23%. The F1-score is the harmonic mean of precision and recall. It provides a single metric that balances both precision and recall.
For the "Rotten" class: F1-score is 93.99%.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A875C8-F4C9-427E-8FF0-446FAB4D72A2}" type="parTrans" cxnId="{5E29F4BC-B4B4-4F27-A5F4-95D647FA122F}">
      <dgm:prSet/>
      <dgm:spPr/>
      <dgm:t>
        <a:bodyPr/>
        <a:lstStyle/>
        <a:p>
          <a:endParaRPr lang="en-US"/>
        </a:p>
      </dgm:t>
    </dgm:pt>
    <dgm:pt modelId="{3F45771E-5EE8-4AA0-A0AF-4E23AD024A40}" type="sibTrans" cxnId="{5E29F4BC-B4B4-4F27-A5F4-95D647FA122F}">
      <dgm:prSet/>
      <dgm:spPr/>
      <dgm:t>
        <a:bodyPr/>
        <a:lstStyle/>
        <a:p>
          <a:endParaRPr lang="en-US"/>
        </a:p>
      </dgm:t>
    </dgm:pt>
    <dgm:pt modelId="{19003D87-CFF0-0B43-B635-B4C1C9F72B48}" type="pres">
      <dgm:prSet presAssocID="{5531FE36-C71E-420E-BF26-6EB4C82F852F}" presName="Name0" presStyleCnt="0">
        <dgm:presLayoutVars>
          <dgm:dir/>
          <dgm:animLvl val="lvl"/>
          <dgm:resizeHandles val="exact"/>
        </dgm:presLayoutVars>
      </dgm:prSet>
      <dgm:spPr/>
    </dgm:pt>
    <dgm:pt modelId="{8C82B322-7119-D343-9D45-5955DF4F4F9F}" type="pres">
      <dgm:prSet presAssocID="{834D4373-95DF-400F-9D78-6429D793806C}" presName="linNode" presStyleCnt="0"/>
      <dgm:spPr/>
    </dgm:pt>
    <dgm:pt modelId="{E1B4F013-D5D7-D240-80C4-058C37FC4271}" type="pres">
      <dgm:prSet presAssocID="{834D4373-95DF-400F-9D78-6429D793806C}" presName="parentText" presStyleLbl="node1" presStyleIdx="0" presStyleCnt="1" custScaleX="71358" custScaleY="75490">
        <dgm:presLayoutVars>
          <dgm:chMax val="1"/>
          <dgm:bulletEnabled val="1"/>
        </dgm:presLayoutVars>
      </dgm:prSet>
      <dgm:spPr/>
    </dgm:pt>
    <dgm:pt modelId="{A11F4490-D35D-EF45-B8B2-C829A4CC5D21}" type="pres">
      <dgm:prSet presAssocID="{834D4373-95DF-400F-9D78-6429D793806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6EAC1305-68F5-4AA6-A35F-FB80461803CC}" srcId="{5531FE36-C71E-420E-BF26-6EB4C82F852F}" destId="{834D4373-95DF-400F-9D78-6429D793806C}" srcOrd="0" destOrd="0" parTransId="{F3105EA9-1CDD-4C01-BBFE-D38C1A92D569}" sibTransId="{5221D608-0206-404D-BBEC-87206E162F0B}"/>
    <dgm:cxn modelId="{1D100429-3F00-DE42-889C-27C92CB704A6}" type="presOf" srcId="{834D4373-95DF-400F-9D78-6429D793806C}" destId="{E1B4F013-D5D7-D240-80C4-058C37FC4271}" srcOrd="0" destOrd="0" presId="urn:microsoft.com/office/officeart/2005/8/layout/vList5"/>
    <dgm:cxn modelId="{5513512B-B5F8-304E-B80E-0354A66C193D}" type="presOf" srcId="{AC943881-C3F5-41D4-A1A4-D12D69F26598}" destId="{A11F4490-D35D-EF45-B8B2-C829A4CC5D21}" srcOrd="0" destOrd="0" presId="urn:microsoft.com/office/officeart/2005/8/layout/vList5"/>
    <dgm:cxn modelId="{6668E091-F154-1749-ABB5-E453384652ED}" type="presOf" srcId="{5531FE36-C71E-420E-BF26-6EB4C82F852F}" destId="{19003D87-CFF0-0B43-B635-B4C1C9F72B48}" srcOrd="0" destOrd="0" presId="urn:microsoft.com/office/officeart/2005/8/layout/vList5"/>
    <dgm:cxn modelId="{5E29F4BC-B4B4-4F27-A5F4-95D647FA122F}" srcId="{834D4373-95DF-400F-9D78-6429D793806C}" destId="{AC943881-C3F5-41D4-A1A4-D12D69F26598}" srcOrd="0" destOrd="0" parTransId="{08A875C8-F4C9-427E-8FF0-446FAB4D72A2}" sibTransId="{3F45771E-5EE8-4AA0-A0AF-4E23AD024A40}"/>
    <dgm:cxn modelId="{3B747211-6F63-C947-93B3-CDC48A350A22}" type="presParOf" srcId="{19003D87-CFF0-0B43-B635-B4C1C9F72B48}" destId="{8C82B322-7119-D343-9D45-5955DF4F4F9F}" srcOrd="0" destOrd="0" presId="urn:microsoft.com/office/officeart/2005/8/layout/vList5"/>
    <dgm:cxn modelId="{9055E987-FEA0-1542-B979-43F125DB9904}" type="presParOf" srcId="{8C82B322-7119-D343-9D45-5955DF4F4F9F}" destId="{E1B4F013-D5D7-D240-80C4-058C37FC4271}" srcOrd="0" destOrd="0" presId="urn:microsoft.com/office/officeart/2005/8/layout/vList5"/>
    <dgm:cxn modelId="{4877F031-53A3-F847-B4D7-CD95EEC1D214}" type="presParOf" srcId="{8C82B322-7119-D343-9D45-5955DF4F4F9F}" destId="{A11F4490-D35D-EF45-B8B2-C829A4CC5D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1FE36-C71E-420E-BF26-6EB4C82F85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4D4373-95DF-400F-9D78-6429D793806C}">
      <dgm:prSet/>
      <dgm:spPr/>
      <dgm:t>
        <a:bodyPr/>
        <a:lstStyle/>
        <a:p>
          <a:r>
            <a:rPr lang="en-US" b="1" i="0" dirty="0"/>
            <a:t>Accuracy:</a:t>
          </a:r>
          <a:endParaRPr lang="en-US" dirty="0"/>
        </a:p>
      </dgm:t>
    </dgm:pt>
    <dgm:pt modelId="{F3105EA9-1CDD-4C01-BBFE-D38C1A92D569}" type="parTrans" cxnId="{6EAC1305-68F5-4AA6-A35F-FB80461803CC}">
      <dgm:prSet/>
      <dgm:spPr/>
      <dgm:t>
        <a:bodyPr/>
        <a:lstStyle/>
        <a:p>
          <a:endParaRPr lang="en-US"/>
        </a:p>
      </dgm:t>
    </dgm:pt>
    <dgm:pt modelId="{5221D608-0206-404D-BBEC-87206E162F0B}" type="sibTrans" cxnId="{6EAC1305-68F5-4AA6-A35F-FB80461803CC}">
      <dgm:prSet/>
      <dgm:spPr/>
      <dgm:t>
        <a:bodyPr/>
        <a:lstStyle/>
        <a:p>
          <a:endParaRPr lang="en-US"/>
        </a:p>
      </dgm:t>
    </dgm:pt>
    <dgm:pt modelId="{AC943881-C3F5-41D4-A1A4-D12D69F26598}">
      <dgm:prSet custT="1"/>
      <dgm:spPr/>
      <dgm:t>
        <a:bodyPr/>
        <a:lstStyle/>
        <a:p>
          <a:r>
            <a:rPr lang="en-US" sz="2000" i="0" dirty="0"/>
            <a:t>Overall accuracy of the model is 93.22%. This indicates the proportion of correctly classified samples out of the total number of samples.</a:t>
          </a:r>
          <a:endParaRPr lang="en-US" sz="2000" dirty="0"/>
        </a:p>
      </dgm:t>
    </dgm:pt>
    <dgm:pt modelId="{08A875C8-F4C9-427E-8FF0-446FAB4D72A2}" type="parTrans" cxnId="{5E29F4BC-B4B4-4F27-A5F4-95D647FA122F}">
      <dgm:prSet/>
      <dgm:spPr/>
      <dgm:t>
        <a:bodyPr/>
        <a:lstStyle/>
        <a:p>
          <a:endParaRPr lang="en-US"/>
        </a:p>
      </dgm:t>
    </dgm:pt>
    <dgm:pt modelId="{3F45771E-5EE8-4AA0-A0AF-4E23AD024A40}" type="sibTrans" cxnId="{5E29F4BC-B4B4-4F27-A5F4-95D647FA122F}">
      <dgm:prSet/>
      <dgm:spPr/>
      <dgm:t>
        <a:bodyPr/>
        <a:lstStyle/>
        <a:p>
          <a:endParaRPr lang="en-US"/>
        </a:p>
      </dgm:t>
    </dgm:pt>
    <dgm:pt modelId="{19003D87-CFF0-0B43-B635-B4C1C9F72B48}" type="pres">
      <dgm:prSet presAssocID="{5531FE36-C71E-420E-BF26-6EB4C82F852F}" presName="Name0" presStyleCnt="0">
        <dgm:presLayoutVars>
          <dgm:dir/>
          <dgm:animLvl val="lvl"/>
          <dgm:resizeHandles val="exact"/>
        </dgm:presLayoutVars>
      </dgm:prSet>
      <dgm:spPr/>
    </dgm:pt>
    <dgm:pt modelId="{8C82B322-7119-D343-9D45-5955DF4F4F9F}" type="pres">
      <dgm:prSet presAssocID="{834D4373-95DF-400F-9D78-6429D793806C}" presName="linNode" presStyleCnt="0"/>
      <dgm:spPr/>
    </dgm:pt>
    <dgm:pt modelId="{E1B4F013-D5D7-D240-80C4-058C37FC4271}" type="pres">
      <dgm:prSet presAssocID="{834D4373-95DF-400F-9D78-6429D793806C}" presName="parentText" presStyleLbl="node1" presStyleIdx="0" presStyleCnt="1" custScaleX="72758" custScaleY="40850">
        <dgm:presLayoutVars>
          <dgm:chMax val="1"/>
          <dgm:bulletEnabled val="1"/>
        </dgm:presLayoutVars>
      </dgm:prSet>
      <dgm:spPr/>
    </dgm:pt>
    <dgm:pt modelId="{A11F4490-D35D-EF45-B8B2-C829A4CC5D21}" type="pres">
      <dgm:prSet presAssocID="{834D4373-95DF-400F-9D78-6429D793806C}" presName="descendantText" presStyleLbl="alignAccFollowNode1" presStyleIdx="0" presStyleCnt="1" custScaleX="96912" custScaleY="53347">
        <dgm:presLayoutVars>
          <dgm:bulletEnabled val="1"/>
        </dgm:presLayoutVars>
      </dgm:prSet>
      <dgm:spPr/>
    </dgm:pt>
  </dgm:ptLst>
  <dgm:cxnLst>
    <dgm:cxn modelId="{6EAC1305-68F5-4AA6-A35F-FB80461803CC}" srcId="{5531FE36-C71E-420E-BF26-6EB4C82F852F}" destId="{834D4373-95DF-400F-9D78-6429D793806C}" srcOrd="0" destOrd="0" parTransId="{F3105EA9-1CDD-4C01-BBFE-D38C1A92D569}" sibTransId="{5221D608-0206-404D-BBEC-87206E162F0B}"/>
    <dgm:cxn modelId="{1D100429-3F00-DE42-889C-27C92CB704A6}" type="presOf" srcId="{834D4373-95DF-400F-9D78-6429D793806C}" destId="{E1B4F013-D5D7-D240-80C4-058C37FC4271}" srcOrd="0" destOrd="0" presId="urn:microsoft.com/office/officeart/2005/8/layout/vList5"/>
    <dgm:cxn modelId="{5513512B-B5F8-304E-B80E-0354A66C193D}" type="presOf" srcId="{AC943881-C3F5-41D4-A1A4-D12D69F26598}" destId="{A11F4490-D35D-EF45-B8B2-C829A4CC5D21}" srcOrd="0" destOrd="0" presId="urn:microsoft.com/office/officeart/2005/8/layout/vList5"/>
    <dgm:cxn modelId="{6668E091-F154-1749-ABB5-E453384652ED}" type="presOf" srcId="{5531FE36-C71E-420E-BF26-6EB4C82F852F}" destId="{19003D87-CFF0-0B43-B635-B4C1C9F72B48}" srcOrd="0" destOrd="0" presId="urn:microsoft.com/office/officeart/2005/8/layout/vList5"/>
    <dgm:cxn modelId="{5E29F4BC-B4B4-4F27-A5F4-95D647FA122F}" srcId="{834D4373-95DF-400F-9D78-6429D793806C}" destId="{AC943881-C3F5-41D4-A1A4-D12D69F26598}" srcOrd="0" destOrd="0" parTransId="{08A875C8-F4C9-427E-8FF0-446FAB4D72A2}" sibTransId="{3F45771E-5EE8-4AA0-A0AF-4E23AD024A40}"/>
    <dgm:cxn modelId="{3B747211-6F63-C947-93B3-CDC48A350A22}" type="presParOf" srcId="{19003D87-CFF0-0B43-B635-B4C1C9F72B48}" destId="{8C82B322-7119-D343-9D45-5955DF4F4F9F}" srcOrd="0" destOrd="0" presId="urn:microsoft.com/office/officeart/2005/8/layout/vList5"/>
    <dgm:cxn modelId="{9055E987-FEA0-1542-B979-43F125DB9904}" type="presParOf" srcId="{8C82B322-7119-D343-9D45-5955DF4F4F9F}" destId="{E1B4F013-D5D7-D240-80C4-058C37FC4271}" srcOrd="0" destOrd="0" presId="urn:microsoft.com/office/officeart/2005/8/layout/vList5"/>
    <dgm:cxn modelId="{4877F031-53A3-F847-B4D7-CD95EEC1D214}" type="presParOf" srcId="{8C82B322-7119-D343-9D45-5955DF4F4F9F}" destId="{A11F4490-D35D-EF45-B8B2-C829A4CC5D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5B803-E783-4D5D-9D13-4D65743ECA21}">
      <dsp:nvSpPr>
        <dsp:cNvPr id="0" name=""/>
        <dsp:cNvSpPr/>
      </dsp:nvSpPr>
      <dsp:spPr>
        <a:xfrm>
          <a:off x="393" y="71648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6371A-0B39-414A-B48B-FCFB27CFFCA8}">
      <dsp:nvSpPr>
        <dsp:cNvPr id="0" name=""/>
        <dsp:cNvSpPr/>
      </dsp:nvSpPr>
      <dsp:spPr>
        <a:xfrm>
          <a:off x="393" y="19405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i="0" kern="1200"/>
            <a:t>Why CNN?</a:t>
          </a:r>
          <a:r>
            <a:rPr lang="en-US" sz="2700" b="0" i="0" kern="1200"/>
            <a:t>:</a:t>
          </a:r>
          <a:endParaRPr lang="en-US" sz="2700" kern="1200"/>
        </a:p>
      </dsp:txBody>
      <dsp:txXfrm>
        <a:off x="393" y="1940539"/>
        <a:ext cx="3138750" cy="470812"/>
      </dsp:txXfrm>
    </dsp:sp>
    <dsp:sp modelId="{648F6F21-D312-4D79-8187-AE704C161CC2}">
      <dsp:nvSpPr>
        <dsp:cNvPr id="0" name=""/>
        <dsp:cNvSpPr/>
      </dsp:nvSpPr>
      <dsp:spPr>
        <a:xfrm>
          <a:off x="393" y="2469719"/>
          <a:ext cx="3138750" cy="116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CNNs excel at image classification.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Automatic feature extraction.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3" y="2469719"/>
        <a:ext cx="3138750" cy="1165131"/>
      </dsp:txXfrm>
    </dsp:sp>
    <dsp:sp modelId="{D8B5D2A4-38DB-4838-BE60-C6EE281F14C2}">
      <dsp:nvSpPr>
        <dsp:cNvPr id="0" name=""/>
        <dsp:cNvSpPr/>
      </dsp:nvSpPr>
      <dsp:spPr>
        <a:xfrm>
          <a:off x="3688425" y="71648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A2F2-2502-4651-BF76-8FE4045260D6}">
      <dsp:nvSpPr>
        <dsp:cNvPr id="0" name=""/>
        <dsp:cNvSpPr/>
      </dsp:nvSpPr>
      <dsp:spPr>
        <a:xfrm>
          <a:off x="3688425" y="19405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i="0" kern="1200"/>
            <a:t>Model Architecture</a:t>
          </a:r>
          <a:r>
            <a:rPr lang="en-US" sz="2700" b="0" i="0" kern="1200"/>
            <a:t>:</a:t>
          </a:r>
          <a:endParaRPr lang="en-US" sz="2700" kern="1200"/>
        </a:p>
      </dsp:txBody>
      <dsp:txXfrm>
        <a:off x="3688425" y="1940539"/>
        <a:ext cx="3138750" cy="470812"/>
      </dsp:txXfrm>
    </dsp:sp>
    <dsp:sp modelId="{9F2769F7-CC4C-4896-8595-0C5D0957B77B}">
      <dsp:nvSpPr>
        <dsp:cNvPr id="0" name=""/>
        <dsp:cNvSpPr/>
      </dsp:nvSpPr>
      <dsp:spPr>
        <a:xfrm>
          <a:off x="3688425" y="2469719"/>
          <a:ext cx="3138750" cy="116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Convolutional layers, max-pooling, dense layers, dropout.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Adam optimizer, binary cross-entropy loss.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88425" y="2469719"/>
        <a:ext cx="3138750" cy="1165131"/>
      </dsp:txXfrm>
    </dsp:sp>
    <dsp:sp modelId="{96A0E620-C13F-4337-BCA4-38A242CFF5BD}">
      <dsp:nvSpPr>
        <dsp:cNvPr id="0" name=""/>
        <dsp:cNvSpPr/>
      </dsp:nvSpPr>
      <dsp:spPr>
        <a:xfrm>
          <a:off x="7376456" y="71648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BEE51-5B3E-4FEB-BDE8-366E2472E4F2}">
      <dsp:nvSpPr>
        <dsp:cNvPr id="0" name=""/>
        <dsp:cNvSpPr/>
      </dsp:nvSpPr>
      <dsp:spPr>
        <a:xfrm>
          <a:off x="7376456" y="19405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i="0" kern="1200"/>
            <a:t>Expected Output</a:t>
          </a:r>
          <a:r>
            <a:rPr lang="en-US" sz="2700" b="0" i="0" kern="1200"/>
            <a:t>:</a:t>
          </a:r>
          <a:endParaRPr lang="en-US" sz="2700" kern="1200"/>
        </a:p>
      </dsp:txBody>
      <dsp:txXfrm>
        <a:off x="7376456" y="1940539"/>
        <a:ext cx="3138750" cy="470812"/>
      </dsp:txXfrm>
    </dsp:sp>
    <dsp:sp modelId="{8999E9A1-5F6F-44A1-B71C-E9AECF55BB84}">
      <dsp:nvSpPr>
        <dsp:cNvPr id="0" name=""/>
        <dsp:cNvSpPr/>
      </dsp:nvSpPr>
      <dsp:spPr>
        <a:xfrm>
          <a:off x="7376456" y="2469719"/>
          <a:ext cx="3138750" cy="116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Classification into "Fresh" or "Rotten".</a:t>
          </a: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376456" y="2469719"/>
        <a:ext cx="3138750" cy="1165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4490-D35D-EF45-B8B2-C829A4CC5D21}">
      <dsp:nvSpPr>
        <dsp:cNvPr id="0" name=""/>
        <dsp:cNvSpPr/>
      </dsp:nvSpPr>
      <dsp:spPr>
        <a:xfrm rot="5400000">
          <a:off x="4867934" y="-1189323"/>
          <a:ext cx="3481070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>
              <a:latin typeface="Calibri" panose="020F0502020204030204" pitchFamily="34" charset="0"/>
              <a:cs typeface="Calibri" panose="020F0502020204030204" pitchFamily="34" charset="0"/>
            </a:rPr>
            <a:t>For the "Fresh" class: Precision is 95.26%. This means that among all tomatoes predicted as "Fresh" by the model, 95.26% were actually "Fresh."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>
              <a:latin typeface="Calibri" panose="020F0502020204030204" pitchFamily="34" charset="0"/>
              <a:cs typeface="Calibri" panose="020F0502020204030204" pitchFamily="34" charset="0"/>
            </a:rPr>
            <a:t>For the "Rotten" class: Precision is 91.73%. This indicates that among all tomatoes predicted as "Rotten" by the model, 91.73% were actually "Rotten."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243477" y="605066"/>
        <a:ext cx="6560052" cy="3141206"/>
      </dsp:txXfrm>
    </dsp:sp>
    <dsp:sp modelId="{E1B4F013-D5D7-D240-80C4-058C37FC4271}">
      <dsp:nvSpPr>
        <dsp:cNvPr id="0" name=""/>
        <dsp:cNvSpPr/>
      </dsp:nvSpPr>
      <dsp:spPr>
        <a:xfrm>
          <a:off x="542138" y="533256"/>
          <a:ext cx="2701339" cy="328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/>
            <a:t>Precision</a:t>
          </a:r>
          <a:r>
            <a:rPr lang="en-US" sz="3700" i="0" kern="1200" dirty="0"/>
            <a:t>:</a:t>
          </a:r>
          <a:endParaRPr lang="en-US" sz="3700" kern="1200" dirty="0"/>
        </a:p>
      </dsp:txBody>
      <dsp:txXfrm>
        <a:off x="674007" y="665125"/>
        <a:ext cx="2437601" cy="30210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4490-D35D-EF45-B8B2-C829A4CC5D21}">
      <dsp:nvSpPr>
        <dsp:cNvPr id="0" name=""/>
        <dsp:cNvSpPr/>
      </dsp:nvSpPr>
      <dsp:spPr>
        <a:xfrm rot="5400000">
          <a:off x="4953184" y="-992639"/>
          <a:ext cx="3023205" cy="63366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>
              <a:latin typeface="Calibri" panose="020F0502020204030204" pitchFamily="34" charset="0"/>
              <a:cs typeface="Calibri" panose="020F0502020204030204" pitchFamily="34" charset="0"/>
            </a:rPr>
            <a:t>For the "Fresh" class: Recall is 89.38%. This means that out of all actual "Fresh" tomatoes, the model correctly identified 89.38% of them as "Fresh."
For the "Rotten" class: Recall is 96.36%. This indicates that out of all actual "Rotten" tomatoes, the model correctly identified 96.36% of them as "Rotten."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296479" y="811647"/>
        <a:ext cx="6189035" cy="2728043"/>
      </dsp:txXfrm>
    </dsp:sp>
    <dsp:sp modelId="{E1B4F013-D5D7-D240-80C4-058C37FC4271}">
      <dsp:nvSpPr>
        <dsp:cNvPr id="0" name=""/>
        <dsp:cNvSpPr/>
      </dsp:nvSpPr>
      <dsp:spPr>
        <a:xfrm>
          <a:off x="882504" y="664057"/>
          <a:ext cx="2413973" cy="30232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i="0" kern="1200" dirty="0"/>
            <a:t>Recall:</a:t>
          </a:r>
          <a:r>
            <a:rPr lang="en-US" sz="4200" i="0" kern="1200" dirty="0"/>
            <a:t>:</a:t>
          </a:r>
          <a:endParaRPr lang="en-US" sz="4200" kern="1200" dirty="0"/>
        </a:p>
      </dsp:txBody>
      <dsp:txXfrm>
        <a:off x="1000344" y="781897"/>
        <a:ext cx="2178293" cy="2787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4490-D35D-EF45-B8B2-C829A4CC5D21}">
      <dsp:nvSpPr>
        <dsp:cNvPr id="0" name=""/>
        <dsp:cNvSpPr/>
      </dsp:nvSpPr>
      <dsp:spPr>
        <a:xfrm rot="5400000">
          <a:off x="4867934" y="-1189323"/>
          <a:ext cx="3481070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>
              <a:latin typeface="Calibri" panose="020F0502020204030204" pitchFamily="34" charset="0"/>
              <a:cs typeface="Calibri" panose="020F0502020204030204" pitchFamily="34" charset="0"/>
            </a:rPr>
            <a:t>For the "Fresh" class: F1-score is 92.23%. The F1-score is the harmonic mean of precision and recall. It provides a single metric that balances both precision and recall.
For the "Rotten" class: F1-score is 93.99%.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243477" y="605066"/>
        <a:ext cx="6560052" cy="3141206"/>
      </dsp:txXfrm>
    </dsp:sp>
    <dsp:sp modelId="{E1B4F013-D5D7-D240-80C4-058C37FC4271}">
      <dsp:nvSpPr>
        <dsp:cNvPr id="0" name=""/>
        <dsp:cNvSpPr/>
      </dsp:nvSpPr>
      <dsp:spPr>
        <a:xfrm>
          <a:off x="542138" y="533256"/>
          <a:ext cx="2701339" cy="3284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dirty="0"/>
            <a:t>F1-score:</a:t>
          </a:r>
          <a:endParaRPr lang="en-US" sz="3600" kern="1200" dirty="0"/>
        </a:p>
      </dsp:txBody>
      <dsp:txXfrm>
        <a:off x="674007" y="665125"/>
        <a:ext cx="2437601" cy="3021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4490-D35D-EF45-B8B2-C829A4CC5D21}">
      <dsp:nvSpPr>
        <dsp:cNvPr id="0" name=""/>
        <dsp:cNvSpPr/>
      </dsp:nvSpPr>
      <dsp:spPr>
        <a:xfrm rot="5400000">
          <a:off x="5706445" y="-1085412"/>
          <a:ext cx="1857046" cy="65221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dirty="0"/>
            <a:t>Overall accuracy of the model is 93.22%. This indicates the proportion of correctly classified samples out of the total number of samples.</a:t>
          </a:r>
          <a:endParaRPr lang="en-US" sz="2000" kern="1200" dirty="0"/>
        </a:p>
      </dsp:txBody>
      <dsp:txXfrm rot="-5400000">
        <a:off x="3373887" y="1337800"/>
        <a:ext cx="6431508" cy="1675738"/>
      </dsp:txXfrm>
    </dsp:sp>
    <dsp:sp modelId="{E1B4F013-D5D7-D240-80C4-058C37FC4271}">
      <dsp:nvSpPr>
        <dsp:cNvPr id="0" name=""/>
        <dsp:cNvSpPr/>
      </dsp:nvSpPr>
      <dsp:spPr>
        <a:xfrm>
          <a:off x="619549" y="1286908"/>
          <a:ext cx="2754338" cy="1777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 dirty="0"/>
            <a:t>Accuracy:</a:t>
          </a:r>
          <a:endParaRPr lang="en-US" sz="3900" kern="1200" dirty="0"/>
        </a:p>
      </dsp:txBody>
      <dsp:txXfrm>
        <a:off x="706320" y="1373679"/>
        <a:ext cx="2580796" cy="1603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7E8FA-CB65-0E48-B13E-1DA217BBD3B8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16926-3AFD-DE45-A678-9BB41832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16926-3AFD-DE45-A678-9BB418322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1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96AA-5128-2936-4DD6-BDEE3713D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420FE-AC64-25C9-16F3-E30F167F5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C5CB8-270C-AE70-A80E-E6F0612D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1C495-F8DA-17C8-E167-A71B9162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6F012-EAC0-4BBD-6381-5C75FC3C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CFF7-D295-1B0A-AD45-9B736EBF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636FB-8E5F-AF41-E57B-3E7F13E96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6100-1BC8-DF4A-196E-CBDF296D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EB68-A5CC-F1F4-40E4-1618CC0F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51297-6510-3CA7-3EBE-622645F3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5CC7D-60EC-3027-095D-14A218CC3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309A-1725-EB67-F41C-A4A8600E1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7E641-9F85-298C-AC3D-20E729C9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671D-5200-EF60-240B-0C1C9462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4245C-5418-D3D4-0B4D-3103F8F6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5CEA-5914-D97D-96C8-BDB66BA6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7E39-6AB9-030C-959A-6A3E0BEB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CEC5B-87EB-315F-4B29-B206F3C4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58AB0-6235-8A9C-609D-F97E29D0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20ED-2201-0E15-E328-0A2AF5E9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DE77-D9B7-3C09-A599-40A753F2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A0FB6-AECE-FA04-40D8-4DF9F0F51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59820-418A-B1E9-C1F4-CF9D4CC9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FF3A-9B28-AC73-697A-A186E192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06BD-0884-3C46-D9D2-F82CD3A2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36A0-4703-13C8-C95D-BC90333D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D44A-D362-8880-E5AA-9C9972168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3D2AD-CB4C-3576-958E-6965E83F8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CA2B4-2453-4EC3-BF3F-A3686714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D3DE3-3533-A1ED-CB30-E4CEB5BE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604FC-9D7B-8FBA-9DE3-91882210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A631-3B33-F9AC-C021-F9BBD684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DCD2-3435-9698-FE61-D7244F5C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DBB8F-FBED-55C1-EBAA-AAF595D5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A097-84A6-B9F6-44D4-3D6F9CDA9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FAEB6-7E6E-6A1F-9765-2BE590371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16FC0-AFE0-49AA-A0B6-C7FB7437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FB1A2-7E44-172C-F475-68ED2E9C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023C1-390F-4C40-8F64-F818C1AA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5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C80F-2A11-FDD6-E33A-E7E91778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DBAFF-DC1C-9CB9-3543-2D0D5AD3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55827-8710-9395-DE0B-4CFE7A61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27445-D57E-28CD-ACE7-24DBC72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D6533-2ECF-758A-E703-A950B38D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E3D84-804E-86AC-844F-FE4834D3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651E-BAB1-7E28-3C87-7876759C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6FE6-35C7-C173-77F1-2D848738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7262-5602-5C65-B746-3237CAE95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8C8BC-B4C8-E9B7-59FF-F103709DE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0355-C45A-7789-5250-B58C54BB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58FA8-4C47-0712-7D29-4A1C23C0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B19A0-DBB9-F344-36E2-26417178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4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951-9582-DCA1-0320-8828F5D5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2843D8-3D09-ACE2-05C7-D188A81A7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02E77-D4AF-5F4A-9C55-0D9A2AA87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8BA92-6C9B-104D-EB8B-0655C586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D13DD-922E-74BB-AF02-CEA1158D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CC331-5D0B-13A4-991F-1266D56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4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DF7FC-E978-FF83-CBF8-A45E0DC9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9511-6344-5254-F5D7-9A36C0F77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D21D8-6FEE-CCD3-FC88-2B61D2B5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DB4EDC-1799-BF45-9799-1CB3F81EE23F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ACE9-37E0-B6E7-47EF-02D0F1E84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94EB6-EDF6-2D98-F336-D4540EEE2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3D2146-1637-7C43-8F63-BA2313A3E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2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87D9-F858-CA56-F531-0D7B8FCF1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54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Tomato Quality Prediction with CNN Model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9E407-F279-E80B-0B85-83F1FFA9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588" y="5667546"/>
            <a:ext cx="8258176" cy="631825"/>
          </a:xfrm>
        </p:spPr>
        <p:txBody>
          <a:bodyPr anchor="ctr">
            <a:no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Team Members: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Venkata Sai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VamsiKrishna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Manuri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Sonu Kanna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704BF-E4BC-DEE0-F8E1-325A74B7D147}"/>
              </a:ext>
            </a:extLst>
          </p:cNvPr>
          <p:cNvSpPr txBox="1"/>
          <p:nvPr/>
        </p:nvSpPr>
        <p:spPr>
          <a:xfrm>
            <a:off x="7315200" y="6003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032-A513-721F-4CAA-87E816D2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Performance Metrics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F81B9-D398-A028-781B-72A7E3EA5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137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17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032-A513-721F-4CAA-87E816D2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Performance Metrics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F81B9-D398-A028-781B-72A7E3EA5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497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032-A513-721F-4CAA-87E816D2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Model Performance Metrics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F81B9-D398-A028-781B-72A7E3EA5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3665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331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52C6B707-9ED0-0E2F-0DCB-D2F18D8FF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5" r="3912" b="375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557F2-EADD-6665-82F2-0FC89D448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Research Reflection</a:t>
            </a:r>
            <a:endParaRPr lang="en-US" sz="4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2CFE-56AF-53FB-A7CC-D0794DAB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Application Potential</a:t>
            </a: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Enables early detection of diseases, allowing farmers to take corrective measures to protect their crops.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Future Vision</a:t>
            </a: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Integration with farm management software to provide real-time data analytics and trend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Reduces reliance on manual labor, lowering costs and promoting a data-driven approach to farming.</a:t>
            </a:r>
          </a:p>
          <a:p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6D79C-AF8A-54BC-FFE9-EEE98B58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Challenges and Limitations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B5F5-FF64-063B-D981-70B366B4D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Technical Challenges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 cleaning, model tuning, and overfitting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Operational Limitations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Cost of deployment, environmental factors.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318934B-99E7-3D1D-46F3-E0D3DCA3A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5" r="50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2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7B495-85FA-C80C-BE93-69C15674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highlight>
                  <a:srgbClr val="FFFFFF"/>
                </a:highlight>
                <a:latin typeface="Söhne"/>
              </a:rPr>
              <a:t>Conclusion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D12F-9BEA-3875-DF01-E0A3772FE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Söhne"/>
              </a:rPr>
              <a:t>Next Steps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Additional model testing and validation.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Explore deployment options, including drones.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Söhne"/>
              </a:rPr>
              <a:t>Conclusion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Reiterate the benefits of using CNN for tomato quality prediction.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öhne"/>
              </a:rPr>
              <a:t>Express enthusiasm for the project's future applications.</a:t>
            </a:r>
          </a:p>
          <a:p>
            <a:endParaRPr lang="en-US" sz="2000" dirty="0"/>
          </a:p>
        </p:txBody>
      </p:sp>
      <p:pic>
        <p:nvPicPr>
          <p:cNvPr id="7" name="Picture 6" descr="A blue seat on a tree&#10;&#10;Description automatically generated">
            <a:extLst>
              <a:ext uri="{FF2B5EF4-FFF2-40B4-BE49-F238E27FC236}">
                <a16:creationId xmlns:a16="http://schemas.microsoft.com/office/drawing/2014/main" id="{F76C16BA-757A-0D01-FA1A-F8D521A5C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6" r="897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33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D4984-E97B-272F-4D05-72F2717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DED2-5D0B-D9A0-5490-30CE5A3D8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Tomatoes are susceptible to diseases and pests, leading to crop losses.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Manual inspections are subjective, time-consuming, and error-prone.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Our Recommended Solution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Use Convolutional Neural Networks (CNNs) to automate tomato quality prediction.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Fresh Red Tomatoes">
            <a:extLst>
              <a:ext uri="{FF2B5EF4-FFF2-40B4-BE49-F238E27FC236}">
                <a16:creationId xmlns:a16="http://schemas.microsoft.com/office/drawing/2014/main" id="{689DB7CA-25B9-5607-878E-E33166A4E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6" r="2443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2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766B4-CFEB-9D75-BEFD-570B6495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Dataset Description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E72C-65EF-DCC2-1357-3F633F3A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425148"/>
            <a:ext cx="4646905" cy="3931201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Images from Sher-e-Bangla Agricultural University.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"Fresh" and "Rotten".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Augmentation techniques: rotation, zoom, flipping, scaling.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Image resizing, normalization, and dataset split.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Fresh Red Tomatoes">
            <a:extLst>
              <a:ext uri="{FF2B5EF4-FFF2-40B4-BE49-F238E27FC236}">
                <a16:creationId xmlns:a16="http://schemas.microsoft.com/office/drawing/2014/main" id="{B2485795-2940-DEFE-2A0B-E17879F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6" r="2443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7D78-5530-18F4-CF7A-B274FCCE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1313262-F9E0-6A32-5765-05D0BF0DB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7724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055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7FC7-221A-BE34-5EE5-65D8219F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869F409-4D2B-4691-81CE-FF5FB1D9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7" y="1544914"/>
            <a:ext cx="7061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C149-55DC-AF95-4ACA-0B5EEEA4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298864"/>
            <a:ext cx="6728791" cy="708301"/>
          </a:xfrm>
        </p:spPr>
        <p:txBody>
          <a:bodyPr/>
          <a:lstStyle/>
          <a:p>
            <a:r>
              <a:rPr lang="en-US" dirty="0"/>
              <a:t>Built CNN Model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5E3B55-D114-D636-6EE5-A9C038D0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7" y="861391"/>
            <a:ext cx="6940826" cy="57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7D5DC-C581-8FAA-4717-32844F18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Model Accuracy and Loss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loss of a model&#10;&#10;Description automatically generated with medium confidence">
            <a:extLst>
              <a:ext uri="{FF2B5EF4-FFF2-40B4-BE49-F238E27FC236}">
                <a16:creationId xmlns:a16="http://schemas.microsoft.com/office/drawing/2014/main" id="{30AC8995-36C2-ECE1-CAFD-28804C0E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526"/>
            <a:ext cx="5614416" cy="3101964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8D83D7D-681E-3274-DF1E-83469726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2894526"/>
            <a:ext cx="5614416" cy="31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3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321F-6EDF-A974-C557-07E1687F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Evaluation Metric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B1C632B2-119F-423B-9F03-3A9AC67E3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203" y="2301302"/>
            <a:ext cx="5142798" cy="39470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CD9D235-C990-B571-0C71-92AB1363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491057"/>
            <a:ext cx="5614416" cy="19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9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032-A513-721F-4CAA-87E816D2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Model Performance Metrics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F81B9-D398-A028-781B-72A7E3EA5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7105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198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507</Words>
  <Application>Microsoft Macintosh PowerPoint</Application>
  <PresentationFormat>Widescreen</PresentationFormat>
  <Paragraphs>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Söhne</vt:lpstr>
      <vt:lpstr>Office Theme</vt:lpstr>
      <vt:lpstr>Tomato Quality Prediction with CNN Model</vt:lpstr>
      <vt:lpstr>Introduction</vt:lpstr>
      <vt:lpstr>Dataset Description</vt:lpstr>
      <vt:lpstr>Model Selection</vt:lpstr>
      <vt:lpstr>Data Preparation</vt:lpstr>
      <vt:lpstr>Built CNN Model</vt:lpstr>
      <vt:lpstr>Model Accuracy and Loss</vt:lpstr>
      <vt:lpstr>Evaluation Metric</vt:lpstr>
      <vt:lpstr>Model Performance Metrics</vt:lpstr>
      <vt:lpstr>Model Performance Metrics</vt:lpstr>
      <vt:lpstr>Model Performance Metrics</vt:lpstr>
      <vt:lpstr>Model Performance Metrics</vt:lpstr>
      <vt:lpstr>Research Reflection</vt:lpstr>
      <vt:lpstr>Challenges and Limitations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 Quality Prediction with CNN Model</dc:title>
  <dc:creator>Sonu Kanna</dc:creator>
  <cp:lastModifiedBy>Sonu Kanna</cp:lastModifiedBy>
  <cp:revision>3</cp:revision>
  <dcterms:created xsi:type="dcterms:W3CDTF">2024-05-02T14:55:05Z</dcterms:created>
  <dcterms:modified xsi:type="dcterms:W3CDTF">2024-05-03T01:55:49Z</dcterms:modified>
</cp:coreProperties>
</file>